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908"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7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gridCol w="3095088"/>
              </a:tblGrid>
              <a:tr h="370840">
                <a:tc>
                  <a:txBody>
                    <a:bodyPr/>
                    <a:lstStyle/>
                    <a:p>
                      <a:r>
                        <a:rPr kumimoji="1" lang="en-US" altLang="ja-JP" dirty="0" smtClean="0"/>
                        <a:t>Name</a:t>
                      </a:r>
                      <a:endParaRPr kumimoji="1" lang="ja-JP" altLang="en-US" dirty="0"/>
                    </a:p>
                  </a:txBody>
                  <a:tcPr/>
                </a:tc>
                <a:tc>
                  <a:txBody>
                    <a:bodyPr/>
                    <a:lstStyle/>
                    <a:p>
                      <a:r>
                        <a:rPr kumimoji="1" lang="en-US" altLang="ja-JP" dirty="0" smtClean="0"/>
                        <a:t>Explain</a:t>
                      </a:r>
                      <a:endParaRPr kumimoji="1" lang="ja-JP"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smtClean="0"/>
                        <a:t>unordered_map</a:t>
                      </a:r>
                      <a:r>
                        <a:rPr lang="en-US" altLang="ja-JP" dirty="0" smtClean="0"/>
                        <a:t>&lt;</a:t>
                      </a:r>
                      <a:r>
                        <a:rPr lang="en-US" altLang="ja-JP" dirty="0" err="1" smtClean="0"/>
                        <a:t>string,int</a:t>
                      </a:r>
                      <a:r>
                        <a:rPr lang="en-US" altLang="ja-JP" dirty="0" smtClean="0"/>
                        <a:t>&gt;</a:t>
                      </a:r>
                    </a:p>
                  </a:txBody>
                  <a:tcPr/>
                </a:tc>
                <a:tc>
                  <a:txBody>
                    <a:bodyPr/>
                    <a:lstStyle/>
                    <a:p>
                      <a:r>
                        <a:rPr kumimoji="1" lang="zh-CN" altLang="en-US" dirty="0" smtClean="0"/>
                        <a:t>不排序</a:t>
                      </a:r>
                      <a:endParaRPr kumimoji="1" lang="en-US" altLang="zh-CN" dirty="0" smtClean="0"/>
                    </a:p>
                    <a:p>
                      <a:r>
                        <a:rPr kumimoji="1" lang="zh-CN" altLang="en-US" dirty="0" smtClean="0"/>
                        <a:t>必须有</a:t>
                      </a:r>
                      <a:r>
                        <a:rPr kumimoji="1" lang="en-US" altLang="zh-CN" dirty="0" smtClean="0"/>
                        <a:t>Key</a:t>
                      </a:r>
                      <a:r>
                        <a:rPr kumimoji="1" lang="zh-CN" altLang="en-US" dirty="0" smtClean="0"/>
                        <a:t>值和</a:t>
                      </a:r>
                      <a:r>
                        <a:rPr kumimoji="1" lang="en-US" altLang="zh-CN" dirty="0" smtClean="0"/>
                        <a:t>Value</a:t>
                      </a:r>
                    </a:p>
                    <a:p>
                      <a:r>
                        <a:rPr kumimoji="1" lang="en-US" altLang="zh-CN" dirty="0" smtClean="0"/>
                        <a:t>Key</a:t>
                      </a:r>
                      <a:r>
                        <a:rPr kumimoji="1" lang="zh-CN" altLang="en-US" dirty="0" smtClean="0"/>
                        <a:t>值</a:t>
                      </a:r>
                      <a:r>
                        <a:rPr kumimoji="1" lang="zh-CN" altLang="en-US" b="1" dirty="0" smtClean="0"/>
                        <a:t>不能</a:t>
                      </a:r>
                      <a:r>
                        <a:rPr kumimoji="1" lang="zh-CN" altLang="en-US" dirty="0" smtClean="0"/>
                        <a:t>重复</a:t>
                      </a:r>
                      <a:endParaRPr kumimoji="1" lang="en-US" altLang="zh-CN" dirty="0" smtClean="0"/>
                    </a:p>
                    <a:p>
                      <a:r>
                        <a:rPr kumimoji="1" lang="zh-CN" altLang="en-US" dirty="0" smtClean="0"/>
                        <a:t>（重复时例子见右边）</a:t>
                      </a:r>
                      <a:endParaRPr kumimoji="1" lang="en-US" altLang="zh-CN"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smtClean="0"/>
                        <a:t>u</a:t>
                      </a:r>
                      <a:r>
                        <a:rPr kumimoji="1" lang="en-US" altLang="ja-JP" dirty="0" err="1" smtClean="0"/>
                        <a:t>nordered_set</a:t>
                      </a:r>
                      <a:r>
                        <a:rPr kumimoji="1" lang="en-US" altLang="ja-JP" dirty="0" smtClean="0"/>
                        <a:t>&lt;string&gt;</a:t>
                      </a:r>
                    </a:p>
                  </a:txBody>
                  <a:tcPr/>
                </a:tc>
                <a:tc>
                  <a:txBody>
                    <a:bodyPr/>
                    <a:lstStyle/>
                    <a:p>
                      <a:r>
                        <a:rPr kumimoji="1" lang="zh-CN" altLang="en-US" dirty="0" smtClean="0"/>
                        <a:t>不排序</a:t>
                      </a:r>
                      <a:endParaRPr kumimoji="1" lang="en-US" altLang="zh-CN" dirty="0" smtClean="0"/>
                    </a:p>
                    <a:p>
                      <a:r>
                        <a:rPr kumimoji="1" lang="en-US" altLang="zh-CN" dirty="0" smtClean="0"/>
                        <a:t>Key</a:t>
                      </a:r>
                      <a:r>
                        <a:rPr kumimoji="1" lang="zh-CN" altLang="en-US" dirty="0" smtClean="0"/>
                        <a:t>值</a:t>
                      </a:r>
                      <a:r>
                        <a:rPr kumimoji="1" lang="zh-CN" altLang="en-US" b="1" dirty="0" smtClean="0"/>
                        <a:t>不能</a:t>
                      </a:r>
                      <a:r>
                        <a:rPr kumimoji="1" lang="zh-CN" altLang="en-US" dirty="0" smtClean="0"/>
                        <a:t>重复</a:t>
                      </a:r>
                      <a:endParaRPr kumimoji="1" lang="ja-JP"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smtClean="0"/>
                        <a:t>m</a:t>
                      </a:r>
                      <a:r>
                        <a:rPr kumimoji="1" lang="en-US" altLang="ja-JP" dirty="0" err="1" smtClean="0"/>
                        <a:t>ultimap</a:t>
                      </a:r>
                      <a:r>
                        <a:rPr kumimoji="1" lang="en-US" altLang="ja-JP" dirty="0" smtClean="0"/>
                        <a:t>&lt;string, </a:t>
                      </a:r>
                      <a:r>
                        <a:rPr kumimoji="1" lang="en-US" altLang="ja-JP" dirty="0" err="1" smtClean="0"/>
                        <a:t>int</a:t>
                      </a:r>
                      <a:r>
                        <a:rPr kumimoji="1" lang="en-US" altLang="ja-JP" dirty="0" smtClean="0"/>
                        <a:t>&gt;</a:t>
                      </a:r>
                    </a:p>
                  </a:txBody>
                  <a:tcPr/>
                </a:tc>
                <a:tc>
                  <a:txBody>
                    <a:bodyPr/>
                    <a:lstStyle/>
                    <a:p>
                      <a:r>
                        <a:rPr kumimoji="1" lang="zh-CN" altLang="en-US" b="1" dirty="0" smtClean="0"/>
                        <a:t>自动排序</a:t>
                      </a:r>
                      <a:r>
                        <a:rPr kumimoji="1" lang="zh-CN" altLang="en-US" dirty="0" smtClean="0"/>
                        <a:t>（升序）</a:t>
                      </a:r>
                      <a:endParaRPr kumimoji="1" lang="en-US" altLang="zh-CN" dirty="0" smtClean="0"/>
                    </a:p>
                    <a:p>
                      <a:r>
                        <a:rPr kumimoji="1" lang="zh-CN" altLang="en-US" dirty="0" smtClean="0"/>
                        <a:t>必须有两个值</a:t>
                      </a:r>
                      <a:endParaRPr kumimoji="1" lang="en-US" altLang="zh-CN" dirty="0" smtClean="0"/>
                    </a:p>
                    <a:p>
                      <a:r>
                        <a:rPr kumimoji="1" lang="zh-CN" altLang="en-US" dirty="0" smtClean="0"/>
                        <a:t>内容</a:t>
                      </a:r>
                      <a:r>
                        <a:rPr kumimoji="1" lang="zh-CN" altLang="en-US" b="1" dirty="0" smtClean="0"/>
                        <a:t>可以</a:t>
                      </a:r>
                      <a:r>
                        <a:rPr kumimoji="1" lang="zh-CN" altLang="en-US" dirty="0" smtClean="0"/>
                        <a:t>重复</a:t>
                      </a:r>
                      <a:endParaRPr kumimoji="1" lang="en-US" altLang="zh-CN" dirty="0" smtClean="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smtClean="0"/>
                        <a:t>multiset&lt;string&gt;</a:t>
                      </a:r>
                      <a:endParaRPr kumimoji="1" lang="en-US" altLang="ja-JP" dirty="0" smtClean="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smtClean="0"/>
                        <a:t>自动排序</a:t>
                      </a:r>
                      <a:r>
                        <a:rPr kumimoji="1" lang="zh-CN" altLang="en-US" dirty="0" smtClean="0"/>
                        <a:t>（升序）</a:t>
                      </a:r>
                      <a:endParaRPr kumimoji="1"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内容</a:t>
                      </a:r>
                      <a:r>
                        <a:rPr kumimoji="1" lang="zh-CN" altLang="en-US" b="1" dirty="0" smtClean="0"/>
                        <a:t>可以</a:t>
                      </a:r>
                      <a:r>
                        <a:rPr kumimoji="1" lang="zh-CN" altLang="en-US" dirty="0" smtClean="0"/>
                        <a:t>重复</a:t>
                      </a:r>
                      <a:endParaRPr kumimoji="1" lang="ja-JP" altLang="en-US" dirty="0" smtClean="0"/>
                    </a:p>
                  </a:txBody>
                  <a:tcPr/>
                </a:tc>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a:t>
            </a:r>
            <a:r>
              <a:rPr lang="en-US" altLang="ja-JP" dirty="0" smtClean="0"/>
              <a:t>));	</a:t>
            </a:r>
            <a:endParaRPr lang="en-US" altLang="ja-JP" dirty="0"/>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smtClean="0"/>
              <a:t>(“test”, </a:t>
            </a:r>
            <a:r>
              <a:rPr lang="en-US" altLang="ja-JP" dirty="0"/>
              <a:t>2</a:t>
            </a:r>
            <a:r>
              <a:rPr lang="en-US" altLang="ja-JP" dirty="0" smtClean="0"/>
              <a:t>));	</a:t>
            </a:r>
            <a:r>
              <a:rPr lang="en-US" altLang="zh-CN" dirty="0" smtClean="0"/>
              <a:t>// </a:t>
            </a:r>
            <a:r>
              <a:rPr lang="zh-CN" altLang="en-US" dirty="0" smtClean="0"/>
              <a:t>被无视</a:t>
            </a:r>
            <a:endParaRPr lang="en-US" altLang="ja-JP" dirty="0"/>
          </a:p>
          <a:p>
            <a:r>
              <a:rPr lang="en-US" altLang="ja-JP" dirty="0" err="1"/>
              <a:t>mm.emplace</a:t>
            </a:r>
            <a:r>
              <a:rPr lang="en-US" altLang="ja-JP" dirty="0"/>
              <a:t>(</a:t>
            </a:r>
            <a:r>
              <a:rPr lang="en-US" altLang="ja-JP" dirty="0" err="1"/>
              <a:t>make_pair</a:t>
            </a:r>
            <a:r>
              <a:rPr lang="en-US" altLang="ja-JP" dirty="0" smtClean="0"/>
              <a:t>(“test”, </a:t>
            </a:r>
            <a:r>
              <a:rPr lang="en-US" altLang="ja-JP" dirty="0"/>
              <a:t>0</a:t>
            </a:r>
            <a:r>
              <a:rPr lang="en-US" altLang="ja-JP" dirty="0" smtClean="0"/>
              <a:t>));	</a:t>
            </a:r>
            <a:r>
              <a:rPr lang="en-US" altLang="zh-CN" dirty="0" smtClean="0"/>
              <a:t>// </a:t>
            </a:r>
            <a:r>
              <a:rPr lang="zh-CN" altLang="en-US" dirty="0" smtClean="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smtClean="0"/>
              <a:t>Unordered_XXX</a:t>
            </a:r>
            <a:r>
              <a:rPr lang="zh-CN" altLang="en-US" dirty="0" smtClean="0"/>
              <a:t>是</a:t>
            </a:r>
            <a:r>
              <a:rPr lang="en-US" altLang="zh-CN" dirty="0" smtClean="0"/>
              <a:t>Hash</a:t>
            </a:r>
            <a:r>
              <a:rPr lang="zh-CN" altLang="en-US" dirty="0" smtClean="0"/>
              <a:t>表构造，</a:t>
            </a:r>
            <a:endParaRPr lang="en-US" altLang="zh-CN" dirty="0" smtClean="0"/>
          </a:p>
          <a:p>
            <a:r>
              <a:rPr kumimoji="1" lang="zh-CN" altLang="en-US" dirty="0" smtClean="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smtClean="0"/>
              <a:t>MultiXXX</a:t>
            </a:r>
            <a:r>
              <a:rPr kumimoji="1" lang="zh-CN" altLang="en-US" dirty="0" smtClean="0"/>
              <a:t>可以</a:t>
            </a:r>
            <a:r>
              <a:rPr lang="zh-CN" altLang="en-US" dirty="0" smtClean="0"/>
              <a:t>自动排序</a:t>
            </a:r>
            <a:endParaRPr kumimoji="1" lang="ja-JP" altLang="en-US" dirty="0"/>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4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7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11232</TotalTime>
  <Words>18844</Words>
  <Application>Microsoft Office PowerPoint</Application>
  <PresentationFormat>画面に合わせる (4:3)</PresentationFormat>
  <Paragraphs>1901</Paragraphs>
  <Slides>119</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119</vt:i4>
      </vt:variant>
    </vt:vector>
  </HeadingPairs>
  <TitlesOfParts>
    <vt:vector size="12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1164</cp:revision>
  <dcterms:created xsi:type="dcterms:W3CDTF">2016-01-14T23:49:10Z</dcterms:created>
  <dcterms:modified xsi:type="dcterms:W3CDTF">2018-02-22T07:17:57Z</dcterms:modified>
</cp:coreProperties>
</file>